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299" r:id="rId6"/>
    <p:sldId id="301" r:id="rId7"/>
    <p:sldId id="296" r:id="rId8"/>
    <p:sldId id="288" r:id="rId9"/>
    <p:sldId id="293" r:id="rId10"/>
    <p:sldId id="294" r:id="rId11"/>
    <p:sldId id="291" r:id="rId12"/>
    <p:sldId id="295" r:id="rId13"/>
    <p:sldId id="29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348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데모 제작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데모 제작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데모 제작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8. </a:t>
            </a:r>
            <a:r>
              <a:rPr lang="ko-KR" altLang="en-US" sz="4800"/>
              <a:t>타 게임과의 비교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2316" y="2069432"/>
            <a:ext cx="105717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무기의 차별성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원거리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근거리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공격속도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*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도트데미지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역동적인 시각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흥건한 바닥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악취 안개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444524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326173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5032518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2425548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>
                <a:latin typeface="+mj-ea"/>
                <a:ea typeface="+mj-ea"/>
              </a:rPr>
              <a:t> </a:t>
            </a:r>
            <a:r>
              <a:rPr lang="ko-KR" altLang="en-US" sz="2400" b="1">
                <a:latin typeface="+mj-ea"/>
                <a:ea typeface="+mj-ea"/>
              </a:rPr>
              <a:t>파티클 제작 및 효과 구현 </a:t>
            </a:r>
            <a:r>
              <a:rPr lang="en-US" altLang="ko-KR" sz="2400" b="1">
                <a:latin typeface="+mj-ea"/>
                <a:ea typeface="+mj-ea"/>
              </a:rPr>
              <a:t>, </a:t>
            </a:r>
            <a:r>
              <a:rPr lang="ko-KR" altLang="en-US" sz="2400" b="1">
                <a:latin typeface="+mj-ea"/>
                <a:ea typeface="+mj-ea"/>
              </a:rPr>
              <a:t>일부 과일 모델링</a:t>
            </a:r>
            <a:r>
              <a:rPr lang="en-US" altLang="ko-KR" sz="2400" b="1">
                <a:latin typeface="+mj-ea"/>
                <a:ea typeface="+mj-ea"/>
              </a:rPr>
              <a:t> </a:t>
            </a: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4132162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6013608"/>
            <a:ext cx="533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더미 클라이언트 제작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</a:t>
            </a:r>
            <a:endParaRPr lang="en-US" altLang="ko-KR" sz="2400" b="1"/>
          </a:p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168453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332496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518811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5515" y="467477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개발일정 및 구성원 역할 분담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멀티플레이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E409C13-AF01-49B0-A080-998ABD8B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2" y="3685616"/>
            <a:ext cx="4325987" cy="247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843562" y="3244334"/>
            <a:ext cx="4089581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부활 시 </a:t>
            </a:r>
            <a:r>
              <a:rPr lang="ko-KR" altLang="en-US" dirty="0" err="1"/>
              <a:t>리스폰</a:t>
            </a:r>
            <a:r>
              <a:rPr lang="ko-KR" altLang="en-US" dirty="0"/>
              <a:t> 지역을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7702" y="1319875"/>
            <a:ext cx="10257905" cy="557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0.7,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파인애플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던질 때 자신의 체력이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달지만 공격력이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찌르기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밤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거리에 비례해서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1~100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데미지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r>
              <a:rPr lang="ko-KR" altLang="en-US" sz="20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사정거리 안에 들어와 있는 동안 초당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데미지 감소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밟으면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꽈당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하면서 스턴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회복아이템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</a:t>
            </a:r>
            <a:r>
              <a:rPr lang="ko-KR" altLang="en-US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r>
              <a:rPr lang="en-US" altLang="ko-KR" sz="2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먹으면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 50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9609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147" y="2012896"/>
            <a:ext cx="10025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이동키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1,2,3,4 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321464" y="3611920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343317" y="490806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7941266" y="4989549"/>
            <a:ext cx="1251284" cy="250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890662" y="4715043"/>
            <a:ext cx="452387" cy="454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0ED3E984-D600-4CF3-9D2B-6D1CDE73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55" y="4747490"/>
            <a:ext cx="371352" cy="39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6264838" y="487047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021114" y="2430672"/>
            <a:ext cx="15183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등 </a:t>
            </a:r>
            <a:r>
              <a:rPr lang="en-US" altLang="ko-KR" sz="1400" dirty="0"/>
              <a:t>xxx (321)</a:t>
            </a:r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등 </a:t>
            </a:r>
            <a:r>
              <a:rPr lang="en-US" altLang="ko-KR" sz="1400" dirty="0" err="1"/>
              <a:t>yyyy</a:t>
            </a:r>
            <a:r>
              <a:rPr lang="en-US" altLang="ko-KR" sz="1400" dirty="0"/>
              <a:t> (281)</a:t>
            </a:r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등 </a:t>
            </a:r>
            <a:r>
              <a:rPr lang="ko-KR" altLang="en-US" sz="1400" dirty="0" err="1"/>
              <a:t>ㅋㅋㅋ</a:t>
            </a:r>
            <a:r>
              <a:rPr lang="ko-KR" altLang="en-US" sz="1400" dirty="0"/>
              <a:t> </a:t>
            </a:r>
            <a:r>
              <a:rPr lang="en-US" altLang="ko-KR" sz="1400" dirty="0"/>
              <a:t>(111)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C970B-5AE5-4079-A299-97843A2AAB57}"/>
              </a:ext>
            </a:extLst>
          </p:cNvPr>
          <p:cNvSpPr txBox="1"/>
          <p:nvPr/>
        </p:nvSpPr>
        <p:spPr>
          <a:xfrm>
            <a:off x="10010394" y="18096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킬 </a:t>
            </a:r>
            <a:r>
              <a:rPr lang="en-US" altLang="ko-KR" dirty="0"/>
              <a:t>4</a:t>
            </a:r>
            <a:r>
              <a:rPr lang="ko-KR" altLang="en-US" dirty="0" err="1"/>
              <a:t>데스</a:t>
            </a:r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5671315" y="180962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Studion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2105" y="1925053"/>
            <a:ext cx="103471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(LOL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봇마다 특성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랭킹높은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플레이어에게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닥돌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존버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응징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존버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DDE523-AAE8-47D3-98B5-1DB3B3517DEC}"/>
              </a:ext>
            </a:extLst>
          </p:cNvPr>
          <p:cNvSpPr/>
          <p:nvPr/>
        </p:nvSpPr>
        <p:spPr>
          <a:xfrm>
            <a:off x="4315326" y="4567446"/>
            <a:ext cx="2531444" cy="1416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과일 터지는 동영상</a:t>
            </a:r>
          </a:p>
        </p:txBody>
      </p:sp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744</Words>
  <Application>Microsoft Office PowerPoint</Application>
  <PresentationFormat>와이드스크린</PresentationFormat>
  <Paragraphs>162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Jung Nai Hoon</cp:lastModifiedBy>
  <cp:revision>49</cp:revision>
  <cp:lastPrinted>2021-12-12T13:40:20Z</cp:lastPrinted>
  <dcterms:created xsi:type="dcterms:W3CDTF">2020-04-20T01:06:09Z</dcterms:created>
  <dcterms:modified xsi:type="dcterms:W3CDTF">2021-12-20T10:53:08Z</dcterms:modified>
</cp:coreProperties>
</file>